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68" r:id="rId4"/>
    <p:sldId id="260" r:id="rId5"/>
    <p:sldId id="262" r:id="rId6"/>
    <p:sldId id="263" r:id="rId7"/>
    <p:sldId id="265" r:id="rId8"/>
    <p:sldId id="264" r:id="rId9"/>
    <p:sldId id="267" r:id="rId10"/>
    <p:sldId id="261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62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pPr/>
              <a:t>2019. 02. 14.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333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pPr/>
              <a:t>2019. 02. 14.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7629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pPr/>
              <a:t>2019. 02. 14.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211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pPr/>
              <a:t>2019. 02. 14.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201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pPr/>
              <a:t>2019. 02. 14.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9426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pPr/>
              <a:t>2019. 02. 14.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526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pPr/>
              <a:t>2019. 02. 14.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327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pPr/>
              <a:t>2019. 02. 14.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666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pPr/>
              <a:t>2019. 02. 14.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355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pPr/>
              <a:t>2019. 02. 14.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62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pPr/>
              <a:t>2019. 02. 14.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790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F7B78-E539-4D34-BC82-CA3501A2135C}" type="datetimeFigureOut">
              <a:rPr lang="hu-HU" smtClean="0"/>
              <a:pPr/>
              <a:t>2019. 02. 14.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3229A-1282-48C4-8742-30313075C0A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682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udastar.komplexalapprogram.h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mplexalapprogram.h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964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-718012" y="115744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4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139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3599412" y="623600"/>
            <a:ext cx="5116482" cy="2387600"/>
          </a:xfrm>
        </p:spPr>
        <p:txBody>
          <a:bodyPr>
            <a:noAutofit/>
          </a:bodyPr>
          <a:lstStyle/>
          <a:p>
            <a:r>
              <a:rPr lang="hu-HU" sz="4800" dirty="0">
                <a:solidFill>
                  <a:schemeClr val="accent1"/>
                </a:solidFill>
                <a:latin typeface="+mn-lt"/>
              </a:rPr>
              <a:t>A Komplex Alapprogram Szakmai Támogatórendszere</a:t>
            </a:r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>
          <a:xfrm>
            <a:off x="3599413" y="3602038"/>
            <a:ext cx="5116480" cy="1655762"/>
          </a:xfrm>
        </p:spPr>
        <p:txBody>
          <a:bodyPr>
            <a:normAutofit/>
          </a:bodyPr>
          <a:lstStyle/>
          <a:p>
            <a:r>
              <a:rPr lang="hu-HU" sz="2800" dirty="0">
                <a:solidFill>
                  <a:schemeClr val="accent1"/>
                </a:solidFill>
              </a:rPr>
              <a:t>Dr. Jenei Teréz, főiskolai tanár</a:t>
            </a:r>
          </a:p>
          <a:p>
            <a:r>
              <a:rPr lang="hu-HU" sz="2800" dirty="0">
                <a:solidFill>
                  <a:schemeClr val="accent1"/>
                </a:solidFill>
              </a:rPr>
              <a:t>Nyíregyháza, 2019. február 15.</a:t>
            </a:r>
          </a:p>
        </p:txBody>
      </p:sp>
    </p:spTree>
    <p:extLst>
      <p:ext uri="{BB962C8B-B14F-4D97-AF65-F5344CB8AC3E}">
        <p14:creationId xmlns:p14="http://schemas.microsoft.com/office/powerpoint/2010/main" val="1192216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2402378" y="1825625"/>
            <a:ext cx="6112972" cy="4351338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680" y="5046130"/>
            <a:ext cx="1223319" cy="1181675"/>
          </a:xfrm>
          <a:prstGeom prst="rect">
            <a:avLst/>
          </a:prstGeom>
        </p:spPr>
      </p:pic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5" b="15546"/>
          <a:stretch>
            <a:fillRect/>
          </a:stretch>
        </p:blipFill>
        <p:spPr>
          <a:xfrm>
            <a:off x="1690687" y="381001"/>
            <a:ext cx="6066473" cy="58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10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2402378" y="365126"/>
            <a:ext cx="6112971" cy="1325563"/>
          </a:xfrm>
        </p:spPr>
        <p:txBody>
          <a:bodyPr>
            <a:noAutofit/>
          </a:bodyPr>
          <a:lstStyle/>
          <a:p>
            <a:pPr algn="ctr"/>
            <a:r>
              <a:rPr lang="hu-HU" sz="3600" b="1" dirty="0"/>
              <a:t>A Komplex Alapprogram (KAP) Szakmai Támogatórendszer (</a:t>
            </a:r>
            <a:r>
              <a:rPr lang="hu-HU" sz="3600" b="1" dirty="0" err="1"/>
              <a:t>SzTR</a:t>
            </a:r>
            <a:r>
              <a:rPr lang="hu-HU" sz="3600" b="1" dirty="0"/>
              <a:t>) célja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2402378" y="1825625"/>
            <a:ext cx="6112972" cy="4351338"/>
          </a:xfrm>
        </p:spPr>
        <p:txBody>
          <a:bodyPr/>
          <a:lstStyle/>
          <a:p>
            <a:pPr marL="0" indent="0">
              <a:buNone/>
            </a:pPr>
            <a:r>
              <a:rPr lang="hu-HU" b="1" dirty="0"/>
              <a:t>Cél</a:t>
            </a:r>
            <a:r>
              <a:rPr lang="hu-HU" dirty="0"/>
              <a:t>: A KAP bevezetésének és sikeres iskolai megvalósításának támogatása három szinten</a:t>
            </a:r>
          </a:p>
          <a:p>
            <a:pPr marL="0" indent="0"/>
            <a:r>
              <a:rPr lang="hu-HU" dirty="0"/>
              <a:t>KAP mint átfogó koncepció</a:t>
            </a:r>
          </a:p>
          <a:p>
            <a:pPr marL="0" indent="0"/>
            <a:r>
              <a:rPr lang="hu-HU" dirty="0"/>
              <a:t>DFHT módszertan</a:t>
            </a:r>
          </a:p>
          <a:p>
            <a:pPr marL="0" indent="0"/>
            <a:r>
              <a:rPr lang="hu-HU" dirty="0"/>
              <a:t>Alprogramok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680" y="5046130"/>
            <a:ext cx="1223319" cy="11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10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2402378" y="365126"/>
            <a:ext cx="6112971" cy="1325563"/>
          </a:xfrm>
        </p:spPr>
        <p:txBody>
          <a:bodyPr/>
          <a:lstStyle/>
          <a:p>
            <a:pPr algn="ctr"/>
            <a:r>
              <a:rPr lang="hu-HU" b="1" dirty="0"/>
              <a:t>Az </a:t>
            </a:r>
            <a:r>
              <a:rPr lang="hu-HU" b="1" dirty="0" err="1"/>
              <a:t>SzTR</a:t>
            </a:r>
            <a:r>
              <a:rPr lang="hu-HU" b="1" dirty="0"/>
              <a:t> felépítése és működése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2402378" y="1825625"/>
            <a:ext cx="6112972" cy="4351338"/>
          </a:xfrm>
        </p:spPr>
        <p:txBody>
          <a:bodyPr>
            <a:normAutofit/>
          </a:bodyPr>
          <a:lstStyle/>
          <a:p>
            <a:pPr marL="0" indent="0"/>
            <a:r>
              <a:rPr lang="hu-HU" sz="3600" dirty="0"/>
              <a:t>Tudástár – elektronikus felület</a:t>
            </a:r>
          </a:p>
          <a:p>
            <a:pPr marL="0" indent="0"/>
            <a:r>
              <a:rPr lang="hu-HU" sz="3600" dirty="0" err="1"/>
              <a:t>E-SzTR</a:t>
            </a:r>
            <a:r>
              <a:rPr lang="hu-HU" sz="3600" dirty="0"/>
              <a:t> (elektronikus támogatás)</a:t>
            </a:r>
          </a:p>
          <a:p>
            <a:pPr marL="0" indent="0"/>
            <a:r>
              <a:rPr lang="hu-HU" sz="3600" dirty="0"/>
              <a:t>Jelenléti támogatás</a:t>
            </a:r>
          </a:p>
          <a:p>
            <a:pPr marL="0" indent="0"/>
            <a:r>
              <a:rPr lang="hu-HU" sz="3600" dirty="0"/>
              <a:t>KAP </a:t>
            </a:r>
            <a:r>
              <a:rPr lang="hu-HU" sz="3600" dirty="0" err="1"/>
              <a:t>-iskolahálózat</a:t>
            </a:r>
            <a:endParaRPr lang="hu-HU" sz="3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680" y="5046130"/>
            <a:ext cx="1223319" cy="11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10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2402379" y="365127"/>
            <a:ext cx="5903422" cy="793114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b="1" dirty="0"/>
              <a:t>Tudástár </a:t>
            </a:r>
            <a:r>
              <a:rPr lang="hu-HU" sz="2800" u="sng" dirty="0">
                <a:hlinkClick r:id="rId3"/>
              </a:rPr>
              <a:t>https://tudastar.komplexalapprogram.hu/</a:t>
            </a:r>
            <a:br>
              <a:rPr lang="hu-HU" sz="2800" dirty="0"/>
            </a:br>
            <a:endParaRPr lang="hu-HU" sz="28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680" y="5046130"/>
            <a:ext cx="1223319" cy="1181675"/>
          </a:xfrm>
          <a:prstGeom prst="rect">
            <a:avLst/>
          </a:prstGeom>
        </p:spPr>
      </p:pic>
      <p:pic>
        <p:nvPicPr>
          <p:cNvPr id="5" name="Tartalom helye 4"/>
          <p:cNvPicPr>
            <a:picLocks noGrp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9" b="9400"/>
          <a:stretch/>
        </p:blipFill>
        <p:spPr bwMode="auto">
          <a:xfrm>
            <a:off x="2118360" y="975360"/>
            <a:ext cx="5867400" cy="52174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0010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2402378" y="365126"/>
            <a:ext cx="6112971" cy="1325563"/>
          </a:xfrm>
        </p:spPr>
        <p:txBody>
          <a:bodyPr/>
          <a:lstStyle/>
          <a:p>
            <a:pPr algn="ctr"/>
            <a:r>
              <a:rPr lang="hu-HU" b="1" dirty="0" err="1"/>
              <a:t>e-SzTR</a:t>
            </a:r>
            <a:endParaRPr lang="hu-HU" b="1" dirty="0"/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2402378" y="1825625"/>
            <a:ext cx="6112972" cy="4351338"/>
          </a:xfrm>
        </p:spPr>
        <p:txBody>
          <a:bodyPr/>
          <a:lstStyle/>
          <a:p>
            <a:pPr marL="0" indent="0"/>
            <a:r>
              <a:rPr lang="hu-HU" dirty="0" err="1">
                <a:hlinkClick r:id="rId3"/>
              </a:rPr>
              <a:t>www.komplexalapprogram.hu</a:t>
            </a:r>
            <a:r>
              <a:rPr lang="hu-HU" dirty="0"/>
              <a:t>, </a:t>
            </a:r>
            <a:r>
              <a:rPr lang="hu-HU" dirty="0" err="1"/>
              <a:t>SzTR</a:t>
            </a:r>
            <a:r>
              <a:rPr lang="hu-HU" dirty="0"/>
              <a:t> menüpont</a:t>
            </a:r>
          </a:p>
          <a:p>
            <a:pPr marL="0" indent="0"/>
            <a:r>
              <a:rPr lang="hu-HU" dirty="0"/>
              <a:t>40 témakörben konkrét kérdéseket lehet küldeni.</a:t>
            </a:r>
          </a:p>
          <a:p>
            <a:pPr marL="0" indent="0"/>
            <a:r>
              <a:rPr lang="hu-HU" dirty="0"/>
              <a:t>Néhány napon belül szakszerű válasz érkezik.</a:t>
            </a:r>
          </a:p>
          <a:p>
            <a:pPr marL="0" indent="0"/>
            <a:r>
              <a:rPr lang="hu-HU" dirty="0"/>
              <a:t>A KAP bevezetésének évében a jelenléti támogatás célravezetőbb!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680" y="5046130"/>
            <a:ext cx="1223319" cy="11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10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2402378" y="365126"/>
            <a:ext cx="6112971" cy="1325563"/>
          </a:xfrm>
        </p:spPr>
        <p:txBody>
          <a:bodyPr/>
          <a:lstStyle/>
          <a:p>
            <a:pPr algn="ctr"/>
            <a:r>
              <a:rPr lang="hu-HU" b="1" dirty="0"/>
              <a:t>A jelenléti támogatás formái és területei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2402378" y="1825625"/>
            <a:ext cx="6112972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Célcsoportok: </a:t>
            </a:r>
          </a:p>
          <a:p>
            <a:pPr marL="0" indent="0"/>
            <a:r>
              <a:rPr lang="hu-HU" dirty="0"/>
              <a:t>intézményvezető</a:t>
            </a:r>
          </a:p>
          <a:p>
            <a:pPr marL="0" indent="0"/>
            <a:r>
              <a:rPr lang="hu-HU" dirty="0"/>
              <a:t>tantestület</a:t>
            </a:r>
          </a:p>
          <a:p>
            <a:pPr marL="0" indent="0"/>
            <a:r>
              <a:rPr lang="hu-HU" dirty="0"/>
              <a:t>pedagógusok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680" y="5046130"/>
            <a:ext cx="1223319" cy="11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10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680" y="5046130"/>
            <a:ext cx="1223319" cy="1181675"/>
          </a:xfrm>
          <a:prstGeom prst="rect">
            <a:avLst/>
          </a:prstGeom>
        </p:spPr>
      </p:pic>
      <p:pic>
        <p:nvPicPr>
          <p:cNvPr id="8" name="Tartalom helye 7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39"/>
          <a:stretch>
            <a:fillRect/>
          </a:stretch>
        </p:blipFill>
        <p:spPr>
          <a:xfrm>
            <a:off x="1478280" y="0"/>
            <a:ext cx="6141719" cy="591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10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121</Words>
  <Application>Microsoft Macintosh PowerPoint</Application>
  <PresentationFormat>Diavetítés a képernyőre (4:3 oldalarány)</PresentationFormat>
  <Paragraphs>24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Office-téma</vt:lpstr>
      <vt:lpstr>PowerPoint-bemutató</vt:lpstr>
      <vt:lpstr>A Komplex Alapprogram Szakmai Támogatórendszere</vt:lpstr>
      <vt:lpstr>PowerPoint-bemutató</vt:lpstr>
      <vt:lpstr>A Komplex Alapprogram (KAP) Szakmai Támogatórendszer (SzTR) célja</vt:lpstr>
      <vt:lpstr>Az SzTR felépítése és működése</vt:lpstr>
      <vt:lpstr>Tudástár https://tudastar.komplexalapprogram.hu/ </vt:lpstr>
      <vt:lpstr>e-SzTR</vt:lpstr>
      <vt:lpstr>A jelenléti támogatás formái és területei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EKE</dc:creator>
  <cp:lastModifiedBy>Erika Schmelczer</cp:lastModifiedBy>
  <cp:revision>22</cp:revision>
  <dcterms:created xsi:type="dcterms:W3CDTF">2017-02-10T12:16:28Z</dcterms:created>
  <dcterms:modified xsi:type="dcterms:W3CDTF">2019-02-14T13:54:51Z</dcterms:modified>
</cp:coreProperties>
</file>